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10/3/2018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27" y="1746422"/>
            <a:ext cx="9621795" cy="2331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tIns="457200" anchor="t"/>
          <a:lstStyle/>
          <a:p>
            <a:pPr algn="ctr"/>
            <a:r>
              <a:rPr lang="en-US" dirty="0" smtClean="0"/>
              <a:t>CCHS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3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147268"/>
            <a:ext cx="3200400" cy="3744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Night of good clean fun at the school immediately following graduation. </a:t>
            </a:r>
            <a:br>
              <a:rPr lang="en-US" dirty="0" smtClean="0"/>
            </a:br>
            <a:r>
              <a:rPr lang="en-US" dirty="0" smtClean="0"/>
              <a:t>Times are approximately 11 p.m. – </a:t>
            </a:r>
            <a:r>
              <a:rPr lang="en-US" dirty="0" smtClean="0"/>
              <a:t>6 </a:t>
            </a:r>
            <a:r>
              <a:rPr lang="en-US" dirty="0" smtClean="0"/>
              <a:t>a.m.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537"/>
          <a:stretch>
            <a:fillRect/>
          </a:stretch>
        </p:blipFill>
        <p:spPr>
          <a:xfrm rot="20686270">
            <a:off x="329514" y="560173"/>
            <a:ext cx="3534032" cy="29187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3970637"/>
            <a:ext cx="3200400" cy="218302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There will be food, fun, inflatables, dancing, prizes and more! </a:t>
            </a:r>
          </a:p>
          <a:p>
            <a:r>
              <a:rPr lang="en-US" sz="2400" dirty="0" smtClean="0"/>
              <a:t>Listen for more information to come!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7473">
            <a:off x="3929449" y="3332496"/>
            <a:ext cx="4008480" cy="3003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226" y="685800"/>
            <a:ext cx="2466975" cy="1857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16" y="4357816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need help raising funds to make this happen! We have lots of opportunities but need </a:t>
            </a:r>
            <a:r>
              <a:rPr lang="en-US" b="1" u="sng" dirty="0" smtClean="0"/>
              <a:t>YOU</a:t>
            </a:r>
            <a:r>
              <a:rPr lang="en-US" dirty="0" smtClean="0"/>
              <a:t> to help! Let’s make this first Project Graduation the BEST Project Graduation!!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0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37949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Interested in being a PG19 sponsor?</a:t>
            </a:r>
            <a:br>
              <a:rPr lang="en-US" dirty="0" smtClean="0"/>
            </a:br>
            <a:r>
              <a:rPr lang="en-US" dirty="0" smtClean="0"/>
              <a:t>We would love to have you or your business as a sponsor! Click on the link below for our sponsor letter!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Join our Remind to receive all the reminders! </a:t>
            </a:r>
          </a:p>
          <a:p>
            <a:r>
              <a:rPr lang="en-US" sz="3200" dirty="0" smtClean="0"/>
              <a:t>Enter this number 81010</a:t>
            </a:r>
          </a:p>
          <a:p>
            <a:r>
              <a:rPr lang="en-US" sz="3200" dirty="0" smtClean="0"/>
              <a:t>Text this message @</a:t>
            </a:r>
            <a:r>
              <a:rPr lang="en-US" sz="3200" dirty="0" err="1" smtClean="0"/>
              <a:t>pwoodle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Like our Facebook page </a:t>
            </a:r>
          </a:p>
          <a:p>
            <a:r>
              <a:rPr lang="en-US" sz="3200" dirty="0"/>
              <a:t>CCHS c/o 2019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4480780"/>
            <a:ext cx="3200400" cy="1234219"/>
          </a:xfrm>
        </p:spPr>
        <p:txBody>
          <a:bodyPr/>
          <a:lstStyle/>
          <a:p>
            <a:r>
              <a:rPr lang="en-US" dirty="0"/>
              <a:t>https://docs.google.com/document/d/1f7Cf3n4ldSDYhZSTPj290bXcQxqUtiyD1ElnXr2U3pg/edit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640" y="4480781"/>
            <a:ext cx="1298607" cy="1298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23" y="2873829"/>
            <a:ext cx="2009412" cy="10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3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480</TotalTime>
  <Words>103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Georgia</vt:lpstr>
      <vt:lpstr>Trebuchet MS</vt:lpstr>
      <vt:lpstr>Wingdings</vt:lpstr>
      <vt:lpstr>Wood Type</vt:lpstr>
      <vt:lpstr>CCHS</vt:lpstr>
      <vt:lpstr>Night of good clean fun at the school immediately following graduation.  Times are approximately 11 p.m. – 6 a.m.</vt:lpstr>
      <vt:lpstr>Interested in being a PG19 sponsor? We would love to have you or your business as a sponsor! Click on the link below for our sponsor letter!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Woodley</dc:creator>
  <cp:lastModifiedBy>Patricia Woodley</cp:lastModifiedBy>
  <cp:revision>12</cp:revision>
  <dcterms:created xsi:type="dcterms:W3CDTF">2018-08-20T16:32:32Z</dcterms:created>
  <dcterms:modified xsi:type="dcterms:W3CDTF">2018-10-03T22:46:04Z</dcterms:modified>
</cp:coreProperties>
</file>